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3" autoAdjust="0"/>
    <p:restoredTop sz="94660"/>
  </p:normalViewPr>
  <p:slideViewPr>
    <p:cSldViewPr snapToGrid="0">
      <p:cViewPr varScale="1">
        <p:scale>
          <a:sx n="45" d="100"/>
          <a:sy n="45" d="100"/>
        </p:scale>
        <p:origin x="17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hwu10.cs.nthu.edu.tw/courses/web-app/2019-spring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slideshare.net/littlebtc/git-5528339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t>Web Programming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DataLab,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 smtClean="0">
                <a:solidFill>
                  <a:srgbClr val="FF2712"/>
                </a:solidFill>
              </a:rPr>
              <a:t>3/</a:t>
            </a:r>
            <a:r>
              <a:rPr lang="en-US" b="1" dirty="0" smtClean="0">
                <a:solidFill>
                  <a:srgbClr val="FF2712"/>
                </a:solidFill>
              </a:rPr>
              <a:t>4</a:t>
            </a:r>
            <a:r>
              <a:rPr b="1" dirty="0" smtClean="0">
                <a:solidFill>
                  <a:srgbClr val="FF2712"/>
                </a:solidFill>
              </a:rPr>
              <a:t> </a:t>
            </a:r>
            <a:r>
              <a:rPr b="1" dirty="0">
                <a:solidFill>
                  <a:srgbClr val="FF2712"/>
                </a:solidFill>
              </a:rPr>
              <a:t>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 smtClean="0"/>
              <a:t>Git</a:t>
            </a:r>
            <a:r>
              <a:rPr dirty="0" smtClean="0"/>
              <a:t> Commands</a:t>
            </a:r>
            <a:endParaRPr dirty="0"/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22" y="4029075"/>
            <a:ext cx="9260556" cy="30003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ilwu@datalab.cs.nthu.edu.tw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Yan-Ting Lee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ytlee@datalab.cs.nthu.edu.tw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Bing-Han </a:t>
            </a:r>
            <a:r>
              <a:rPr lang="en-US" dirty="0" smtClean="0"/>
              <a:t>Chiang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bhchiang@datalab.cs.nthu.edu.tw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 smtClean="0"/>
              <a:t>Online </a:t>
            </a:r>
            <a:r>
              <a:rPr dirty="0"/>
              <a:t>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t>We have created account for you</a:t>
            </a:r>
          </a:p>
          <a:p>
            <a:r>
              <a:t>Account: student ID (e.g. 106012345)</a:t>
            </a:r>
          </a:p>
          <a:p>
            <a:r>
              <a:t>Password: webapp+studentID (e.g. webapp106012345)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this group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r="12764" b="94086"/>
          <a:stretch>
            <a:fillRect/>
          </a:stretch>
        </p:blipFill>
        <p:spPr>
          <a:xfrm>
            <a:off x="5308301" y="812800"/>
            <a:ext cx="6379421" cy="48066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Shape 173"/>
          <p:cNvGrpSpPr/>
          <p:nvPr/>
        </p:nvGrpSpPr>
        <p:grpSpPr>
          <a:xfrm>
            <a:off x="7315199" y="3444080"/>
            <a:ext cx="2525715" cy="622302"/>
            <a:chOff x="0" y="0"/>
            <a:chExt cx="2525713" cy="622301"/>
          </a:xfrm>
        </p:grpSpPr>
        <p:sp>
          <p:nvSpPr>
            <p:cNvPr id="662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to fork</a:t>
              </a:r>
            </a:p>
          </p:txBody>
        </p:sp>
      </p:grpSp>
      <p:pic>
        <p:nvPicPr>
          <p:cNvPr id="6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r="12766" b="94147"/>
          <a:stretch>
            <a:fillRect/>
          </a:stretch>
        </p:blipFill>
        <p:spPr>
          <a:xfrm>
            <a:off x="7066060" y="812800"/>
            <a:ext cx="4634064" cy="47570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1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Shape 178"/>
          <p:cNvGrpSpPr/>
          <p:nvPr/>
        </p:nvGrpSpPr>
        <p:grpSpPr>
          <a:xfrm>
            <a:off x="2349500" y="1234280"/>
            <a:ext cx="7123114" cy="622302"/>
            <a:chOff x="0" y="0"/>
            <a:chExt cx="7123113" cy="622301"/>
          </a:xfrm>
        </p:grpSpPr>
        <p:sp>
          <p:nvSpPr>
            <p:cNvPr id="668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this repository is under your account</a:t>
              </a:r>
            </a:p>
          </p:txBody>
        </p:sp>
      </p:grpSp>
      <p:grpSp>
        <p:nvGrpSpPr>
          <p:cNvPr id="673" name="Shape 179"/>
          <p:cNvGrpSpPr/>
          <p:nvPr/>
        </p:nvGrpSpPr>
        <p:grpSpPr>
          <a:xfrm>
            <a:off x="10031758" y="1770458"/>
            <a:ext cx="2755506" cy="632224"/>
            <a:chOff x="0" y="0"/>
            <a:chExt cx="2755504" cy="632222"/>
          </a:xfrm>
        </p:grpSpPr>
        <p:sp>
          <p:nvSpPr>
            <p:cNvPr id="671" name="形狀"/>
            <p:cNvSpPr/>
            <p:nvPr/>
          </p:nvSpPr>
          <p:spPr>
            <a:xfrm>
              <a:off x="-1" y="-1"/>
              <a:ext cx="2755506" cy="6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94" y="0"/>
                  </a:moveTo>
                  <a:lnTo>
                    <a:pt x="18498" y="4597"/>
                  </a:lnTo>
                  <a:lnTo>
                    <a:pt x="498" y="4597"/>
                  </a:lnTo>
                  <a:cubicBezTo>
                    <a:pt x="223" y="4597"/>
                    <a:pt x="0" y="5568"/>
                    <a:pt x="0" y="6766"/>
                  </a:cubicBezTo>
                  <a:lnTo>
                    <a:pt x="0" y="19431"/>
                  </a:lnTo>
                  <a:cubicBezTo>
                    <a:pt x="0" y="20629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629"/>
                    <a:pt x="21600" y="19431"/>
                  </a:cubicBezTo>
                  <a:lnTo>
                    <a:pt x="21600" y="6766"/>
                  </a:lnTo>
                  <a:cubicBezTo>
                    <a:pt x="21600" y="5568"/>
                    <a:pt x="21377" y="4597"/>
                    <a:pt x="21102" y="4597"/>
                  </a:cubicBezTo>
                  <a:lnTo>
                    <a:pt x="20489" y="4597"/>
                  </a:lnTo>
                  <a:lnTo>
                    <a:pt x="1949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3. Go to Settings"/>
            <p:cNvSpPr txBox="1"/>
            <p:nvPr/>
          </p:nvSpPr>
          <p:spPr>
            <a:xfrm>
              <a:off x="-1" y="81161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Go to Settings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" grpId="1" animBg="1" advAuto="0"/>
      <p:bldP spid="673" grpId="2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Shape 183"/>
          <p:cNvGrpSpPr/>
          <p:nvPr/>
        </p:nvGrpSpPr>
        <p:grpSpPr>
          <a:xfrm>
            <a:off x="4191000" y="3352800"/>
            <a:ext cx="3673872" cy="654448"/>
            <a:chOff x="0" y="0"/>
            <a:chExt cx="3673871" cy="654447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Set project to private 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Shape 187"/>
          <p:cNvGrpSpPr/>
          <p:nvPr/>
        </p:nvGrpSpPr>
        <p:grpSpPr>
          <a:xfrm>
            <a:off x="2451099" y="7518400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Scroll down and save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1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Shape 195"/>
          <p:cNvGrpSpPr/>
          <p:nvPr/>
        </p:nvGrpSpPr>
        <p:grpSpPr>
          <a:xfrm>
            <a:off x="2259358" y="4346971"/>
            <a:ext cx="2755506" cy="608412"/>
            <a:chOff x="0" y="0"/>
            <a:chExt cx="2755504" cy="608411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1" y="69255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Choose HTTP</a:t>
              </a:r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8152158" y="3238499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Copy the link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6" name="Shape 233"/>
          <p:cNvGrpSpPr/>
          <p:nvPr/>
        </p:nvGrpSpPr>
        <p:grpSpPr>
          <a:xfrm>
            <a:off x="1984721" y="4318000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Merge Requests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1" name="Shape 237"/>
          <p:cNvGrpSpPr/>
          <p:nvPr/>
        </p:nvGrpSpPr>
        <p:grpSpPr>
          <a:xfrm>
            <a:off x="9218761" y="1789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New merge request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6" name="Shape 241"/>
          <p:cNvGrpSpPr/>
          <p:nvPr/>
        </p:nvGrpSpPr>
        <p:grpSpPr>
          <a:xfrm>
            <a:off x="3592660" y="1092199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079061" y="1092199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286000" y="1803400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668963" y="1803400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185046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Compare branches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Shape 249"/>
          <p:cNvGrpSpPr/>
          <p:nvPr/>
        </p:nvGrpSpPr>
        <p:grpSpPr>
          <a:xfrm>
            <a:off x="3963739" y="6515099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submit your merge request</a:t>
              </a:r>
            </a:p>
          </p:txBody>
        </p:sp>
      </p:grpSp>
      <p:grpSp>
        <p:nvGrpSpPr>
          <p:cNvPr id="772" name="Shape 250"/>
          <p:cNvGrpSpPr/>
          <p:nvPr/>
        </p:nvGrpSpPr>
        <p:grpSpPr>
          <a:xfrm>
            <a:off x="4062560" y="1532929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6. Set title to "{ID} Submission"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2" animBg="1" advAuto="0"/>
      <p:bldP spid="772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2087</Words>
  <Application>Microsoft Office PowerPoint</Application>
  <PresentationFormat>自訂</PresentationFormat>
  <Paragraphs>532</Paragraphs>
  <Slides>96</Slides>
  <Notes>1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11" baseType="lpstr"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 Light</vt:lpstr>
      <vt:lpstr>Helvetica Neue</vt:lpstr>
      <vt:lpstr>Menlo</vt:lpstr>
      <vt:lpstr>Monaco</vt:lpstr>
      <vt:lpstr>Zapf Dingbats</vt:lpstr>
      <vt:lpstr>나눔손글씨 펜</vt:lpstr>
      <vt:lpstr>Helvetica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cp:lastModifiedBy>秉翰 江</cp:lastModifiedBy>
  <cp:revision>27</cp:revision>
  <dcterms:modified xsi:type="dcterms:W3CDTF">2019-02-20T13:18:52Z</dcterms:modified>
</cp:coreProperties>
</file>